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F8D52-95AB-4EE7-BAC0-5E01E5B75A52}" type="datetimeFigureOut">
              <a:rPr lang="ru-RU" smtClean="0"/>
              <a:t>21.05.2010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B2531-3D53-44C2-B742-C336116470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voda-proekt.narod.ru/otst_foto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anonewsnet.ru/files/users/u5/Skoplenie_kvartsevyh_nanochastits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our-aquarium.ru/content/aquarium/vidfiltr/skimr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ache-media.britannica.com/eb-media/76/128376-004-A9A34AD5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очистки сточных вод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Экстракция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belprompribor.narod.ru/opisanie/SER.files/image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57364"/>
            <a:ext cx="4786346" cy="3897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Биологическая очистка сточных вод</a:t>
            </a:r>
            <a:r>
              <a:rPr lang="ru-RU" dirty="0" smtClean="0"/>
              <a:t> состоит в следующем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попадающие в сепаратор сточные воды из жилого дома подвергаются сбраживанию и частичному отстаиванию в среде, в которой отсутствует содержание кислорода;</a:t>
            </a:r>
          </a:p>
          <a:p>
            <a:r>
              <a:rPr lang="ru-RU" dirty="0" smtClean="0"/>
              <a:t>осветленные стоки доставляются в систему почвенной фильтрации для дополнительной очистки;</a:t>
            </a:r>
          </a:p>
          <a:p>
            <a:r>
              <a:rPr lang="ru-RU" dirty="0" smtClean="0"/>
              <a:t>благодаря активному илу, содержащемуся в насыщенной кислородом среде, происходит последующая очистка сточных вод; при этом компрессором подается дополнительное количество кислорода.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Биологическая очистка сточных 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6" name="Picture 4" descr="http://bqaw.narod.ru/images/ochi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5715040" cy="5184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Сточными водами</a:t>
            </a:r>
            <a:r>
              <a:rPr lang="ru-RU" dirty="0"/>
              <a:t> называют воды, использованные промышленными или коммунальными предприятиями и населением и подлежащие очистке от различных примесей.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Сточные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В зависимости от условий образования сточные </a:t>
            </a:r>
            <a:r>
              <a:rPr lang="ru-RU" dirty="0" smtClean="0"/>
              <a:t>воды:</a:t>
            </a:r>
          </a:p>
          <a:p>
            <a:r>
              <a:rPr lang="ru-RU" dirty="0"/>
              <a:t>бытовые (в них примерно 58% органических веществ и 42% минеральных);</a:t>
            </a:r>
          </a:p>
          <a:p>
            <a:r>
              <a:rPr lang="ru-RU" dirty="0"/>
              <a:t>атмосферные (образуются в результате выпадения осадков, стекая с территории предприятий, загрязняются органическими и минеральными веществами);</a:t>
            </a:r>
          </a:p>
          <a:p>
            <a:r>
              <a:rPr lang="ru-RU" dirty="0"/>
              <a:t>промышленные (представляют собой жидкие отходы, которые возникают при добыче и переработке органического и неорганического сырья).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htzb.ru/Lib/Lec/pe/Pic/pe04_clip_image00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0112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Механические методы очистки сточных вод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428736"/>
            <a:ext cx="90011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Отстаивание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Фильтрования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а 8 из 39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441305"/>
            <a:ext cx="7500990" cy="3996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Химические методы очистки сточных 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/>
              <a:t>Обратный осмос</a:t>
            </a:r>
            <a:r>
              <a:rPr lang="ru-RU" dirty="0"/>
              <a:t> (</a:t>
            </a:r>
            <a:r>
              <a:rPr lang="ru-RU" dirty="0" err="1" smtClean="0"/>
              <a:t>гиперфильтрация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Ультрафильтрация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Электродиализ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Коагуляция </a:t>
            </a:r>
            <a:r>
              <a:rPr lang="ru-RU" b="1" i="1" dirty="0"/>
              <a:t>и </a:t>
            </a:r>
            <a:r>
              <a:rPr lang="ru-RU" b="1" i="1" dirty="0" err="1"/>
              <a:t>флокуляция</a:t>
            </a:r>
            <a:r>
              <a:rPr lang="ru-RU" dirty="0"/>
              <a:t>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Флотация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Сорбция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Экстракция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i="1" dirty="0" smtClean="0"/>
              <a:t>Ионный обмен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714752"/>
            <a:ext cx="8229600" cy="242889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/>
              <a:t>Коагуляция</a:t>
            </a:r>
            <a:r>
              <a:rPr lang="ru-RU" sz="2700" dirty="0" smtClean="0"/>
              <a:t> (от лат. </a:t>
            </a:r>
            <a:r>
              <a:rPr lang="ru-RU" sz="2700" dirty="0" err="1" smtClean="0"/>
              <a:t>Coagulatio</a:t>
            </a:r>
            <a:r>
              <a:rPr lang="ru-RU" sz="2700" dirty="0" smtClean="0"/>
              <a:t> — свёртывание, сгущение), слипание частиц коллоидной системы при их столкновениях в процессе теплового (броуновского) движения, перемешивания или направленного перемещения во внешнем силовом поле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Картинка 6 из 137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500042"/>
            <a:ext cx="3810000" cy="30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86322"/>
            <a:ext cx="8229600" cy="1339841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ФЛОТАЦИЯ</a:t>
            </a:r>
            <a:r>
              <a:rPr lang="ru-RU" sz="2400" dirty="0" smtClean="0"/>
              <a:t> (франц. </a:t>
            </a:r>
            <a:r>
              <a:rPr lang="ru-RU" sz="2400" dirty="0" err="1" smtClean="0"/>
              <a:t>flottation</a:t>
            </a:r>
            <a:r>
              <a:rPr lang="ru-RU" sz="2400" dirty="0" smtClean="0"/>
              <a:t>, </a:t>
            </a:r>
            <a:r>
              <a:rPr lang="ru-RU" sz="2400" dirty="0" err="1" smtClean="0"/>
              <a:t>англ</a:t>
            </a:r>
            <a:r>
              <a:rPr lang="ru-RU" sz="2400" dirty="0" smtClean="0"/>
              <a:t>, </a:t>
            </a:r>
            <a:r>
              <a:rPr lang="ru-RU" sz="2400" dirty="0" err="1" smtClean="0"/>
              <a:t>flotation</a:t>
            </a:r>
            <a:r>
              <a:rPr lang="ru-RU" sz="2400" dirty="0" smtClean="0"/>
              <a:t>, букв.- плавание на </a:t>
            </a:r>
            <a:r>
              <a:rPr lang="ru-RU" sz="2400" dirty="0" err="1" smtClean="0"/>
              <a:t>пов-сти</a:t>
            </a:r>
            <a:r>
              <a:rPr lang="ru-RU" sz="2400" dirty="0" smtClean="0"/>
              <a:t> воды), разделение мелких твердых частиц (гл. обр. минералов) и выделение капель дисперсной фазы из эмульсий. </a:t>
            </a:r>
            <a:endParaRPr lang="ru-RU" sz="2400" dirty="0"/>
          </a:p>
        </p:txBody>
      </p:sp>
      <p:pic>
        <p:nvPicPr>
          <p:cNvPr id="20482" name="Picture 2" descr="Картинка 3 из 16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2852"/>
            <a:ext cx="4071966" cy="4351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Ионный обмен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8" name="Picture 4" descr="http://prom-water.ru/data/Image/ymiagcheni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571744"/>
            <a:ext cx="1714500" cy="3438525"/>
          </a:xfrm>
          <a:prstGeom prst="rect">
            <a:avLst/>
          </a:prstGeom>
          <a:noFill/>
        </p:spPr>
      </p:pic>
      <p:pic>
        <p:nvPicPr>
          <p:cNvPr id="21510" name="Picture 6" descr="Картинка 36 из 340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214554"/>
            <a:ext cx="5076825" cy="292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253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Методы очистки сточных вод</vt:lpstr>
      <vt:lpstr>Слайд 2</vt:lpstr>
      <vt:lpstr>Сточные воды</vt:lpstr>
      <vt:lpstr>Слайд 4</vt:lpstr>
      <vt:lpstr>Слайд 5</vt:lpstr>
      <vt:lpstr>Химические методы очистки сточных вод</vt:lpstr>
      <vt:lpstr>Коагуляция (от лат. Coagulatio — свёртывание, сгущение), слипание частиц коллоидной системы при их столкновениях в процессе теплового (броуновского) движения, перемешивания или направленного перемещения во внешнем силовом поле.</vt:lpstr>
      <vt:lpstr>Слайд 8</vt:lpstr>
      <vt:lpstr>Ионный обмен</vt:lpstr>
      <vt:lpstr>Экстракция  </vt:lpstr>
      <vt:lpstr>Биологическая очистка сточных вод состоит в следующем</vt:lpstr>
      <vt:lpstr>Биологическая очистка сточных 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очистки сточных вод</dc:title>
  <dc:creator>dgim</dc:creator>
  <cp:lastModifiedBy>dgim</cp:lastModifiedBy>
  <cp:revision>5</cp:revision>
  <dcterms:created xsi:type="dcterms:W3CDTF">2010-05-21T06:55:55Z</dcterms:created>
  <dcterms:modified xsi:type="dcterms:W3CDTF">2010-05-21T07:37:06Z</dcterms:modified>
</cp:coreProperties>
</file>