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7182"/>
    <a:srgbClr val="FFFD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2172" y="-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7FE1B-1DB0-4F6F-998D-03F29BF762FA}" type="datetimeFigureOut">
              <a:rPr lang="ru-RU" smtClean="0"/>
              <a:t>17.05.2016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B428-2B8D-44A1-A4B2-C4C3C723F7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218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7FE1B-1DB0-4F6F-998D-03F29BF762FA}" type="datetimeFigureOut">
              <a:rPr lang="ru-RU" smtClean="0"/>
              <a:t>17.05.2016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B428-2B8D-44A1-A4B2-C4C3C723F7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6452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7FE1B-1DB0-4F6F-998D-03F29BF762FA}" type="datetimeFigureOut">
              <a:rPr lang="ru-RU" smtClean="0"/>
              <a:t>17.05.2016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B428-2B8D-44A1-A4B2-C4C3C723F7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7380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7FE1B-1DB0-4F6F-998D-03F29BF762FA}" type="datetimeFigureOut">
              <a:rPr lang="ru-RU" smtClean="0"/>
              <a:t>17.05.2016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B428-2B8D-44A1-A4B2-C4C3C723F7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923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7FE1B-1DB0-4F6F-998D-03F29BF762FA}" type="datetimeFigureOut">
              <a:rPr lang="ru-RU" smtClean="0"/>
              <a:t>17.05.2016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B428-2B8D-44A1-A4B2-C4C3C723F7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4201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7FE1B-1DB0-4F6F-998D-03F29BF762FA}" type="datetimeFigureOut">
              <a:rPr lang="ru-RU" smtClean="0"/>
              <a:t>17.05.2016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B428-2B8D-44A1-A4B2-C4C3C723F7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3909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7FE1B-1DB0-4F6F-998D-03F29BF762FA}" type="datetimeFigureOut">
              <a:rPr lang="ru-RU" smtClean="0"/>
              <a:t>17.05.2016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B428-2B8D-44A1-A4B2-C4C3C723F7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73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7FE1B-1DB0-4F6F-998D-03F29BF762FA}" type="datetimeFigureOut">
              <a:rPr lang="ru-RU" smtClean="0"/>
              <a:t>17.05.2016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B428-2B8D-44A1-A4B2-C4C3C723F7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2042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7FE1B-1DB0-4F6F-998D-03F29BF762FA}" type="datetimeFigureOut">
              <a:rPr lang="ru-RU" smtClean="0"/>
              <a:t>17.05.2016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B428-2B8D-44A1-A4B2-C4C3C723F7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4413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7FE1B-1DB0-4F6F-998D-03F29BF762FA}" type="datetimeFigureOut">
              <a:rPr lang="ru-RU" smtClean="0"/>
              <a:t>17.05.2016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B428-2B8D-44A1-A4B2-C4C3C723F7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6683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7FE1B-1DB0-4F6F-998D-03F29BF762FA}" type="datetimeFigureOut">
              <a:rPr lang="ru-RU" smtClean="0"/>
              <a:t>17.05.2016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B428-2B8D-44A1-A4B2-C4C3C723F7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1525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7FE1B-1DB0-4F6F-998D-03F29BF762FA}" type="datetimeFigureOut">
              <a:rPr lang="ru-RU" smtClean="0"/>
              <a:t>17.05.2016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1B428-2B8D-44A1-A4B2-C4C3C723F7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2228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06090"/>
          </a:xfrm>
        </p:spPr>
        <p:txBody>
          <a:bodyPr>
            <a:noAutofit/>
          </a:bodyPr>
          <a:lstStyle/>
          <a:p>
            <a:r>
              <a:rPr lang="ru-RU" sz="2000" dirty="0" smtClean="0"/>
              <a:t>VII Научно­-практическая конференция «Информационно-­измерительная техника и технологии» с международным участием</a:t>
            </a: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8229935"/>
              </p:ext>
            </p:extLst>
          </p:nvPr>
        </p:nvGraphicFramePr>
        <p:xfrm>
          <a:off x="251520" y="1112416"/>
          <a:ext cx="8603910" cy="42108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0080"/>
                <a:gridCol w="935920"/>
                <a:gridCol w="907630"/>
                <a:gridCol w="208280"/>
                <a:gridCol w="600000"/>
                <a:gridCol w="300000"/>
                <a:gridCol w="300000"/>
                <a:gridCol w="600000"/>
                <a:gridCol w="216000"/>
                <a:gridCol w="900000"/>
                <a:gridCol w="900000"/>
                <a:gridCol w="216000"/>
                <a:gridCol w="1800000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 мая </a:t>
                      </a:r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26 мая</a:t>
                      </a:r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27 мая </a:t>
                      </a:r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28 мая</a:t>
                      </a:r>
                      <a:endParaRPr lang="ru-RU" dirty="0"/>
                    </a:p>
                  </a:txBody>
                  <a:tcPr anchor="ctr"/>
                </a:tc>
              </a:tr>
              <a:tr h="67638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10:00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10:00 Пленарное</a:t>
                      </a:r>
                      <a:r>
                        <a:rPr lang="ru-RU" baseline="0" dirty="0" smtClean="0"/>
                        <a:t> заседание БЗ</a:t>
                      </a:r>
                      <a:endParaRPr lang="ru-RU" baseline="0" dirty="0" smtClean="0"/>
                    </a:p>
                  </a:txBody>
                  <a:tcPr anchor="ctr">
                    <a:solidFill>
                      <a:srgbClr val="EB7182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МЗ</a:t>
                      </a:r>
                      <a:endParaRPr lang="ru-RU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НЗ</a:t>
                      </a:r>
                      <a:endParaRPr lang="ru-RU" dirty="0"/>
                    </a:p>
                  </a:txBody>
                  <a:tcPr anchor="ctr">
                    <a:lnR>
                      <a:noFill/>
                    </a:ln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АЗ</a:t>
                      </a:r>
                      <a:endParaRPr lang="ru-R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>
                      <a:noFill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НЗ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29456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11:30</a:t>
                      </a:r>
                      <a:endParaRPr lang="ru-RU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tc rowSpan="2"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Перерыв </a:t>
                      </a:r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ru-RU"/>
                    </a:p>
                  </a:txBody>
                  <a:tcPr anchor="ctr"/>
                </a:tc>
                <a:tc rowSpan="2"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Перерыв </a:t>
                      </a:r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ru-RU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 </a:t>
                      </a:r>
                      <a:endParaRPr lang="ru-RU" dirty="0" smtClean="0"/>
                    </a:p>
                  </a:txBody>
                  <a:tcPr anchor="ctr"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Выставка холл</a:t>
                      </a:r>
                    </a:p>
                  </a:txBody>
                  <a:tcPr anchor="ctr">
                    <a:solidFill>
                      <a:srgbClr val="EB7182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11:50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МЗ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НЗ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Закрытие конференции</a:t>
                      </a:r>
                    </a:p>
                  </a:txBody>
                  <a:tcPr anchor="ctr">
                    <a:solidFill>
                      <a:srgbClr val="EB718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13:20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Обед </a:t>
                      </a:r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Обед 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Обед 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</a:txBody>
                  <a:tcPr anchor="ctr"/>
                </a:tc>
              </a:tr>
              <a:tr h="37104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14:00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БЗ</a:t>
                      </a:r>
                      <a:endParaRPr lang="ru-RU" dirty="0"/>
                    </a:p>
                  </a:txBody>
                  <a:tcPr anchor="ctr">
                    <a:solidFill>
                      <a:srgbClr val="FFFD6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МЗ</a:t>
                      </a:r>
                      <a:endParaRPr lang="ru-RU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АЗ</a:t>
                      </a:r>
                      <a:endParaRPr lang="ru-RU" dirty="0"/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НЗ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МЗ</a:t>
                      </a:r>
                      <a:endParaRPr lang="ru-RU" dirty="0"/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НЗ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</a:txBody>
                  <a:tcPr anchor="ctr">
                    <a:noFill/>
                  </a:tcPr>
                </a:tc>
              </a:tr>
              <a:tr h="44838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15:30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Перерыв </a:t>
                      </a:r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Перерыв 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Перерыв 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</a:txBody>
                  <a:tcPr anchor="ctr"/>
                </a:tc>
              </a:tr>
              <a:tr h="66878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15:50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БЗ</a:t>
                      </a:r>
                      <a:endParaRPr lang="ru-RU" dirty="0"/>
                    </a:p>
                  </a:txBody>
                  <a:tcPr anchor="ctr">
                    <a:solidFill>
                      <a:srgbClr val="FFFD6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МЗ</a:t>
                      </a:r>
                      <a:endParaRPr lang="ru-RU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</a:txBody>
                  <a:tcPr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АЗ</a:t>
                      </a:r>
                      <a:endParaRPr lang="ru-RU" dirty="0"/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МЗ</a:t>
                      </a:r>
                      <a:endParaRPr lang="ru-RU" dirty="0"/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</a:txBody>
                  <a:tcPr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НЗ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143190"/>
              </p:ext>
            </p:extLst>
          </p:nvPr>
        </p:nvGraphicFramePr>
        <p:xfrm>
          <a:off x="1043608" y="6057720"/>
          <a:ext cx="568863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37726"/>
                <a:gridCol w="1137726"/>
                <a:gridCol w="1137726"/>
                <a:gridCol w="1137726"/>
                <a:gridCol w="113772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Секция 1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Секция 2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Секция 3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Секция 4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Секция 5</a:t>
                      </a:r>
                    </a:p>
                  </a:txBody>
                  <a:tcPr>
                    <a:solidFill>
                      <a:srgbClr val="FFFD67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940848" y="3789040"/>
            <a:ext cx="2196752" cy="1200329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НЗ – немецкий зал </a:t>
            </a:r>
          </a:p>
          <a:p>
            <a:r>
              <a:rPr lang="ru-RU" dirty="0" smtClean="0"/>
              <a:t>АЗ – английский зал </a:t>
            </a:r>
          </a:p>
          <a:p>
            <a:r>
              <a:rPr lang="ru-RU" dirty="0" smtClean="0"/>
              <a:t>БЗ – большой зал </a:t>
            </a:r>
          </a:p>
          <a:p>
            <a:r>
              <a:rPr lang="ru-RU" dirty="0" smtClean="0"/>
              <a:t>МЗ – малый зал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043608" y="5589240"/>
            <a:ext cx="47788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/>
              <a:t>Регистрация участников в 9:00 25 мая  в холле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9101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080120"/>
          </a:xfrm>
        </p:spPr>
        <p:txBody>
          <a:bodyPr>
            <a:noAutofit/>
          </a:bodyPr>
          <a:lstStyle/>
          <a:p>
            <a:r>
              <a:rPr lang="ru-RU" sz="2000" dirty="0" smtClean="0"/>
              <a:t>VII Научно­-практическая конференция «Информационно-измерительная техника и технологии» с </a:t>
            </a:r>
            <a:r>
              <a:rPr lang="ru-RU" sz="2000" smtClean="0"/>
              <a:t>международным участием</a:t>
            </a:r>
            <a:br>
              <a:rPr lang="ru-RU" sz="200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Параллельные события : семинары и мастер-классы </a:t>
            </a:r>
            <a:endParaRPr lang="ru-RU" sz="20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5383981"/>
              </p:ext>
            </p:extLst>
          </p:nvPr>
        </p:nvGraphicFramePr>
        <p:xfrm>
          <a:off x="179512" y="1412776"/>
          <a:ext cx="8640960" cy="45922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76464"/>
                <a:gridCol w="360040"/>
                <a:gridCol w="4104456"/>
              </a:tblGrid>
              <a:tr h="41702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25 мая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26 мая </a:t>
                      </a:r>
                      <a:endParaRPr lang="ru-RU" sz="1400" dirty="0"/>
                    </a:p>
                  </a:txBody>
                  <a:tcPr/>
                </a:tc>
              </a:tr>
              <a:tr h="951125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Пленарное</a:t>
                      </a:r>
                      <a:r>
                        <a:rPr lang="ru-RU" sz="1400" baseline="0" dirty="0" smtClean="0"/>
                        <a:t> выступление </a:t>
                      </a:r>
                    </a:p>
                    <a:p>
                      <a:r>
                        <a:rPr lang="en-US" sz="1400" dirty="0" smtClean="0"/>
                        <a:t>National</a:t>
                      </a:r>
                      <a:r>
                        <a:rPr lang="en-US" sz="1400" baseline="0" dirty="0" smtClean="0"/>
                        <a:t> Instruments</a:t>
                      </a:r>
                      <a:endParaRPr lang="ru-RU" sz="1400" baseline="0" dirty="0" smtClean="0"/>
                    </a:p>
                    <a:p>
                      <a:r>
                        <a:rPr lang="ru-RU" sz="1400" baseline="0" dirty="0" smtClean="0"/>
                        <a:t>10:00   </a:t>
                      </a:r>
                      <a:r>
                        <a:rPr lang="ru-RU" sz="1400" baseline="0" dirty="0" smtClean="0">
                          <a:solidFill>
                            <a:srgbClr val="FF0000"/>
                          </a:solidFill>
                        </a:rPr>
                        <a:t>Место</a:t>
                      </a:r>
                      <a:endParaRPr lang="ru-RU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Мастер-класс «Тестирование радио средств: от простых измерений до полной автоматизации»</a:t>
                      </a:r>
                    </a:p>
                    <a:p>
                      <a:r>
                        <a:rPr lang="ru-RU" sz="1400" dirty="0" smtClean="0"/>
                        <a:t>9:00-11:30  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</a:rPr>
                        <a:t>Амфитеатр (?)</a:t>
                      </a:r>
                      <a:endParaRPr lang="ru-RU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93610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Семинар </a:t>
                      </a:r>
                      <a:r>
                        <a:rPr lang="en-US" sz="1400" dirty="0" smtClean="0"/>
                        <a:t>National</a:t>
                      </a:r>
                      <a:r>
                        <a:rPr lang="en-US" sz="1400" baseline="0" dirty="0" smtClean="0"/>
                        <a:t> Instruments. </a:t>
                      </a:r>
                      <a:r>
                        <a:rPr lang="ru-RU" sz="1400" baseline="0" dirty="0" smtClean="0"/>
                        <a:t>Академическая программа </a:t>
                      </a:r>
                      <a:r>
                        <a:rPr lang="de-DE" sz="1400" baseline="0" dirty="0" smtClean="0"/>
                        <a:t>NI </a:t>
                      </a:r>
                      <a:r>
                        <a:rPr lang="ru-RU" sz="1400" baseline="0" dirty="0" smtClean="0"/>
                        <a:t>для профильных вузов </a:t>
                      </a:r>
                    </a:p>
                    <a:p>
                      <a:r>
                        <a:rPr lang="ru-RU" sz="1400" baseline="0" dirty="0" smtClean="0"/>
                        <a:t>11:00-13:30  Амфитеатр</a:t>
                      </a:r>
                      <a:r>
                        <a:rPr lang="de-DE" sz="1400" baseline="0" dirty="0" smtClean="0"/>
                        <a:t> </a:t>
                      </a:r>
                      <a:r>
                        <a:rPr lang="en-US" sz="1400" baseline="0" dirty="0" smtClean="0"/>
                        <a:t>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Семинар и Мастер-класс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en-US" sz="1400" baseline="0" dirty="0" smtClean="0"/>
                        <a:t>AWR Design Environment 2016. </a:t>
                      </a:r>
                      <a:endParaRPr lang="ru-RU" sz="1400" baseline="0" dirty="0" smtClean="0"/>
                    </a:p>
                    <a:p>
                      <a:r>
                        <a:rPr lang="en-US" sz="1400" baseline="0" dirty="0" smtClean="0"/>
                        <a:t>11:45-13:00 </a:t>
                      </a:r>
                      <a:r>
                        <a:rPr lang="ru-RU" sz="1400" baseline="0" dirty="0" smtClean="0"/>
                        <a:t> Амфитеатр</a:t>
                      </a:r>
                      <a:endParaRPr lang="ru-RU" sz="1400" dirty="0"/>
                    </a:p>
                  </a:txBody>
                  <a:tcPr/>
                </a:tc>
              </a:tr>
              <a:tr h="69720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Мастер-класс по </a:t>
                      </a:r>
                      <a:r>
                        <a:rPr lang="en-US" sz="1400" dirty="0" smtClean="0"/>
                        <a:t>LabVIEW</a:t>
                      </a:r>
                      <a:endParaRPr lang="ru-RU" sz="1400" dirty="0" smtClean="0"/>
                    </a:p>
                    <a:p>
                      <a:r>
                        <a:rPr lang="en-US" sz="1400" dirty="0" smtClean="0"/>
                        <a:t>14:30-15:45</a:t>
                      </a:r>
                      <a:r>
                        <a:rPr lang="ru-RU" sz="1400" dirty="0" smtClean="0"/>
                        <a:t>  Амфитеатр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Simulating</a:t>
                      </a:r>
                      <a:r>
                        <a:rPr lang="en-US" sz="1400" baseline="0" dirty="0" smtClean="0"/>
                        <a:t> Non-linear Effects in Phased Array Antennas Performance</a:t>
                      </a:r>
                      <a:endParaRPr lang="ru-RU" sz="1400" baseline="0" dirty="0" smtClean="0"/>
                    </a:p>
                    <a:p>
                      <a:r>
                        <a:rPr lang="en-US" sz="1400" baseline="0" dirty="0" smtClean="0"/>
                        <a:t>14:00-15:15  </a:t>
                      </a:r>
                      <a:r>
                        <a:rPr lang="ru-RU" sz="1400" baseline="0" dirty="0" smtClean="0"/>
                        <a:t>Амфитеатр</a:t>
                      </a:r>
                      <a:endParaRPr lang="ru-RU" sz="1400" dirty="0"/>
                    </a:p>
                  </a:txBody>
                  <a:tcPr/>
                </a:tc>
              </a:tr>
              <a:tr h="97379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Мастер-класс</a:t>
                      </a:r>
                      <a:r>
                        <a:rPr lang="ru-RU" sz="1400" baseline="0" dirty="0" smtClean="0"/>
                        <a:t> по </a:t>
                      </a:r>
                      <a:r>
                        <a:rPr lang="en-US" sz="1400" baseline="0" dirty="0" err="1" smtClean="0"/>
                        <a:t>VirtualBench</a:t>
                      </a:r>
                      <a:r>
                        <a:rPr lang="en-US" sz="1400" baseline="0" dirty="0" smtClean="0"/>
                        <a:t> – </a:t>
                      </a:r>
                      <a:r>
                        <a:rPr lang="ru-RU" sz="1400" baseline="0" dirty="0" smtClean="0"/>
                        <a:t>основы проведения измерений в </a:t>
                      </a:r>
                      <a:r>
                        <a:rPr lang="en-US" sz="1400" baseline="0" dirty="0" smtClean="0"/>
                        <a:t>LabVIEW</a:t>
                      </a:r>
                      <a:endParaRPr lang="ru-RU" sz="1400" baseline="0" dirty="0" smtClean="0"/>
                    </a:p>
                    <a:p>
                      <a:r>
                        <a:rPr lang="en-US" sz="1400" baseline="0" dirty="0" smtClean="0"/>
                        <a:t>15:45-17:00  </a:t>
                      </a:r>
                      <a:r>
                        <a:rPr lang="ru-RU" sz="1400" baseline="0" dirty="0" smtClean="0"/>
                        <a:t>Класс с ПК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Next</a:t>
                      </a:r>
                      <a:r>
                        <a:rPr lang="en-US" sz="1400" baseline="0" dirty="0" smtClean="0"/>
                        <a:t> generation Phased Array and Radar System Analysis </a:t>
                      </a:r>
                      <a:endParaRPr lang="ru-RU" sz="1400" baseline="0" dirty="0" smtClean="0"/>
                    </a:p>
                    <a:p>
                      <a:r>
                        <a:rPr lang="en-US" sz="1400" baseline="0" dirty="0" smtClean="0"/>
                        <a:t>15:30-16:45 </a:t>
                      </a:r>
                      <a:r>
                        <a:rPr lang="ru-RU" sz="1400" baseline="0" dirty="0" smtClean="0"/>
                        <a:t>Амфитеатр</a:t>
                      </a:r>
                      <a:endParaRPr lang="en-US" sz="1400" baseline="0" dirty="0" smtClean="0"/>
                    </a:p>
                  </a:txBody>
                  <a:tcPr/>
                </a:tc>
              </a:tr>
              <a:tr h="582693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Мастер-класс по </a:t>
                      </a:r>
                      <a:r>
                        <a:rPr lang="en-US" sz="1400" dirty="0" err="1" smtClean="0"/>
                        <a:t>myRIO</a:t>
                      </a:r>
                      <a:r>
                        <a:rPr lang="en-US" sz="1400" dirty="0" smtClean="0"/>
                        <a:t>/</a:t>
                      </a:r>
                      <a:r>
                        <a:rPr lang="en-US" sz="1400" dirty="0" err="1" smtClean="0"/>
                        <a:t>SbRIO</a:t>
                      </a:r>
                      <a:endParaRPr lang="ru-RU" sz="1400" dirty="0" smtClean="0"/>
                    </a:p>
                    <a:p>
                      <a:r>
                        <a:rPr lang="en-US" sz="1400" dirty="0" smtClean="0"/>
                        <a:t>17:00-18:45 </a:t>
                      </a:r>
                      <a:r>
                        <a:rPr lang="ru-RU" sz="1400" dirty="0" smtClean="0"/>
                        <a:t>Класс</a:t>
                      </a:r>
                      <a:r>
                        <a:rPr lang="ru-RU" sz="1400" baseline="0" dirty="0" smtClean="0"/>
                        <a:t> с ПК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847227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</TotalTime>
  <Words>206</Words>
  <Application>Microsoft Office PowerPoint</Application>
  <PresentationFormat>Экран (4:3)</PresentationFormat>
  <Paragraphs>73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VII Научно­-практическая конференция «Информационно-­измерительная техника и технологии» с международным участием</vt:lpstr>
      <vt:lpstr>VII Научно­-практическая конференция «Информационно-измерительная техника и технологии» с международным участием  Параллельные события : семинары и мастер-классы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Мария</dc:creator>
  <cp:lastModifiedBy>Мария</cp:lastModifiedBy>
  <cp:revision>30</cp:revision>
  <dcterms:created xsi:type="dcterms:W3CDTF">2016-04-22T08:46:20Z</dcterms:created>
  <dcterms:modified xsi:type="dcterms:W3CDTF">2016-05-17T12:45:13Z</dcterms:modified>
</cp:coreProperties>
</file>